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1520488" cy="11520488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4"/>
    <p:restoredTop sz="94670"/>
  </p:normalViewPr>
  <p:slideViewPr>
    <p:cSldViewPr snapToGrid="0" snapToObjects="1">
      <p:cViewPr>
        <p:scale>
          <a:sx n="66" d="100"/>
          <a:sy n="66" d="100"/>
        </p:scale>
        <p:origin x="27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037" y="1885414"/>
            <a:ext cx="9792415" cy="4010837"/>
          </a:xfrm>
        </p:spPr>
        <p:txBody>
          <a:bodyPr anchor="b"/>
          <a:lstStyle>
            <a:lvl1pPr algn="ctr">
              <a:defRPr sz="755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6050924"/>
            <a:ext cx="8640366" cy="2781450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26" indent="0" algn="ctr">
              <a:buNone/>
              <a:defRPr sz="2520"/>
            </a:lvl2pPr>
            <a:lvl3pPr marL="1152053" indent="0" algn="ctr">
              <a:buNone/>
              <a:defRPr sz="2268"/>
            </a:lvl3pPr>
            <a:lvl4pPr marL="1728079" indent="0" algn="ctr">
              <a:buNone/>
              <a:defRPr sz="2016"/>
            </a:lvl4pPr>
            <a:lvl5pPr marL="2304105" indent="0" algn="ctr">
              <a:buNone/>
              <a:defRPr sz="2016"/>
            </a:lvl5pPr>
            <a:lvl6pPr marL="2880131" indent="0" algn="ctr">
              <a:buNone/>
              <a:defRPr sz="2016"/>
            </a:lvl6pPr>
            <a:lvl7pPr marL="3456158" indent="0" algn="ctr">
              <a:buNone/>
              <a:defRPr sz="2016"/>
            </a:lvl7pPr>
            <a:lvl8pPr marL="4032184" indent="0" algn="ctr">
              <a:buNone/>
              <a:defRPr sz="2016"/>
            </a:lvl8pPr>
            <a:lvl9pPr marL="4608210" indent="0" algn="ctr">
              <a:buNone/>
              <a:defRPr sz="2016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11D-1C3D-5847-B923-CF93BCCF3E70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84EB-03F3-E845-AF75-463DCDC4E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08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11D-1C3D-5847-B923-CF93BCCF3E70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84EB-03F3-E845-AF75-463DCDC4E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98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50" y="613359"/>
            <a:ext cx="2484105" cy="976308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4" y="613359"/>
            <a:ext cx="7308310" cy="976308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11D-1C3D-5847-B923-CF93BCCF3E70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84EB-03F3-E845-AF75-463DCDC4E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97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11D-1C3D-5847-B923-CF93BCCF3E70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84EB-03F3-E845-AF75-463DCDC4E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093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4" y="2872125"/>
            <a:ext cx="9936421" cy="4792202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4" y="7709663"/>
            <a:ext cx="9936421" cy="252010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2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05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079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105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131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15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18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21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11D-1C3D-5847-B923-CF93BCCF3E70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84EB-03F3-E845-AF75-463DCDC4E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60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3066796"/>
            <a:ext cx="4896207" cy="73096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3066796"/>
            <a:ext cx="4896207" cy="73096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11D-1C3D-5847-B923-CF93BCCF3E70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84EB-03F3-E845-AF75-463DCDC4E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82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613362"/>
            <a:ext cx="9936421" cy="222676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2824120"/>
            <a:ext cx="4873706" cy="1384058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4208178"/>
            <a:ext cx="4873706" cy="618959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8" y="2824120"/>
            <a:ext cx="4897708" cy="1384058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26" indent="0">
              <a:buNone/>
              <a:defRPr sz="2520" b="1"/>
            </a:lvl2pPr>
            <a:lvl3pPr marL="1152053" indent="0">
              <a:buNone/>
              <a:defRPr sz="2268" b="1"/>
            </a:lvl3pPr>
            <a:lvl4pPr marL="1728079" indent="0">
              <a:buNone/>
              <a:defRPr sz="2016" b="1"/>
            </a:lvl4pPr>
            <a:lvl5pPr marL="2304105" indent="0">
              <a:buNone/>
              <a:defRPr sz="2016" b="1"/>
            </a:lvl5pPr>
            <a:lvl6pPr marL="2880131" indent="0">
              <a:buNone/>
              <a:defRPr sz="2016" b="1"/>
            </a:lvl6pPr>
            <a:lvl7pPr marL="3456158" indent="0">
              <a:buNone/>
              <a:defRPr sz="2016" b="1"/>
            </a:lvl7pPr>
            <a:lvl8pPr marL="4032184" indent="0">
              <a:buNone/>
              <a:defRPr sz="2016" b="1"/>
            </a:lvl8pPr>
            <a:lvl9pPr marL="4608210" indent="0">
              <a:buNone/>
              <a:defRPr sz="2016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8" y="4208178"/>
            <a:ext cx="4897708" cy="618959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11D-1C3D-5847-B923-CF93BCCF3E70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84EB-03F3-E845-AF75-463DCDC4E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15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11D-1C3D-5847-B923-CF93BCCF3E70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84EB-03F3-E845-AF75-463DCDC4E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463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11D-1C3D-5847-B923-CF93BCCF3E70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84EB-03F3-E845-AF75-463DCDC4E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4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768032"/>
            <a:ext cx="3715657" cy="2688114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1658740"/>
            <a:ext cx="5832247" cy="8187013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4" y="3456146"/>
            <a:ext cx="3715657" cy="6402939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11D-1C3D-5847-B923-CF93BCCF3E70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84EB-03F3-E845-AF75-463DCDC4E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2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768032"/>
            <a:ext cx="3715657" cy="2688114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1658740"/>
            <a:ext cx="5832247" cy="8187013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26" indent="0">
              <a:buNone/>
              <a:defRPr sz="3528"/>
            </a:lvl2pPr>
            <a:lvl3pPr marL="1152053" indent="0">
              <a:buNone/>
              <a:defRPr sz="3024"/>
            </a:lvl3pPr>
            <a:lvl4pPr marL="1728079" indent="0">
              <a:buNone/>
              <a:defRPr sz="2520"/>
            </a:lvl4pPr>
            <a:lvl5pPr marL="2304105" indent="0">
              <a:buNone/>
              <a:defRPr sz="2520"/>
            </a:lvl5pPr>
            <a:lvl6pPr marL="2880131" indent="0">
              <a:buNone/>
              <a:defRPr sz="2520"/>
            </a:lvl6pPr>
            <a:lvl7pPr marL="3456158" indent="0">
              <a:buNone/>
              <a:defRPr sz="2520"/>
            </a:lvl7pPr>
            <a:lvl8pPr marL="4032184" indent="0">
              <a:buNone/>
              <a:defRPr sz="2520"/>
            </a:lvl8pPr>
            <a:lvl9pPr marL="4608210" indent="0">
              <a:buNone/>
              <a:defRPr sz="252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4" y="3456146"/>
            <a:ext cx="3715657" cy="6402939"/>
          </a:xfrm>
        </p:spPr>
        <p:txBody>
          <a:bodyPr/>
          <a:lstStyle>
            <a:lvl1pPr marL="0" indent="0">
              <a:buNone/>
              <a:defRPr sz="2016"/>
            </a:lvl1pPr>
            <a:lvl2pPr marL="576026" indent="0">
              <a:buNone/>
              <a:defRPr sz="1764"/>
            </a:lvl2pPr>
            <a:lvl3pPr marL="1152053" indent="0">
              <a:buNone/>
              <a:defRPr sz="1512"/>
            </a:lvl3pPr>
            <a:lvl4pPr marL="1728079" indent="0">
              <a:buNone/>
              <a:defRPr sz="1260"/>
            </a:lvl4pPr>
            <a:lvl5pPr marL="2304105" indent="0">
              <a:buNone/>
              <a:defRPr sz="1260"/>
            </a:lvl5pPr>
            <a:lvl6pPr marL="2880131" indent="0">
              <a:buNone/>
              <a:defRPr sz="1260"/>
            </a:lvl6pPr>
            <a:lvl7pPr marL="3456158" indent="0">
              <a:buNone/>
              <a:defRPr sz="1260"/>
            </a:lvl7pPr>
            <a:lvl8pPr marL="4032184" indent="0">
              <a:buNone/>
              <a:defRPr sz="1260"/>
            </a:lvl8pPr>
            <a:lvl9pPr marL="4608210" indent="0">
              <a:buNone/>
              <a:defRPr sz="126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11D-1C3D-5847-B923-CF93BCCF3E70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84EB-03F3-E845-AF75-463DCDC4E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66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613362"/>
            <a:ext cx="9936421" cy="222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3066796"/>
            <a:ext cx="9936421" cy="7309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10677788"/>
            <a:ext cx="2592110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6111D-1C3D-5847-B923-CF93BCCF3E70}" type="datetimeFigureOut">
              <a:rPr kumimoji="1" lang="ja-JP" altLang="en-US" smtClean="0"/>
              <a:t>2022/5/20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10677788"/>
            <a:ext cx="3888165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10677788"/>
            <a:ext cx="2592110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D84EB-03F3-E845-AF75-463DCDC4E3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81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52053" rtl="0" eaLnBrk="1" latinLnBrk="0" hangingPunct="1">
        <a:lnSpc>
          <a:spcPct val="90000"/>
        </a:lnSpc>
        <a:spcBef>
          <a:spcPct val="0"/>
        </a:spcBef>
        <a:buNone/>
        <a:defRPr kumimoji="1"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13" indent="-288013" algn="l" defTabSz="1152053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kumimoji="1"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039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kumimoji="1"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066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092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118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145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171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197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223" indent="-288013" algn="l" defTabSz="1152053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053" rtl="0" eaLnBrk="1" latinLnBrk="0" hangingPunct="1"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26" algn="l" defTabSz="1152053" rtl="0" eaLnBrk="1" latinLnBrk="0" hangingPunct="1"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053" algn="l" defTabSz="1152053" rtl="0" eaLnBrk="1" latinLnBrk="0" hangingPunct="1"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079" algn="l" defTabSz="1152053" rtl="0" eaLnBrk="1" latinLnBrk="0" hangingPunct="1"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105" algn="l" defTabSz="1152053" rtl="0" eaLnBrk="1" latinLnBrk="0" hangingPunct="1"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131" algn="l" defTabSz="1152053" rtl="0" eaLnBrk="1" latinLnBrk="0" hangingPunct="1"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158" algn="l" defTabSz="1152053" rtl="0" eaLnBrk="1" latinLnBrk="0" hangingPunct="1"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184" algn="l" defTabSz="1152053" rtl="0" eaLnBrk="1" latinLnBrk="0" hangingPunct="1"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210" algn="l" defTabSz="1152053" rtl="0" eaLnBrk="1" latinLnBrk="0" hangingPunct="1"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D056D63-3E8A-D64A-A3B5-CF21ACC17E58}"/>
              </a:ext>
            </a:extLst>
          </p:cNvPr>
          <p:cNvSpPr txBox="1"/>
          <p:nvPr/>
        </p:nvSpPr>
        <p:spPr>
          <a:xfrm>
            <a:off x="301846" y="10988142"/>
            <a:ext cx="4815299" cy="16566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A0D67B4-92AA-CA4E-8340-35CAC79E8386}"/>
              </a:ext>
            </a:extLst>
          </p:cNvPr>
          <p:cNvSpPr txBox="1"/>
          <p:nvPr/>
        </p:nvSpPr>
        <p:spPr>
          <a:xfrm>
            <a:off x="449146" y="10163524"/>
            <a:ext cx="4520697" cy="2416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A28954A-88C5-1048-90CE-42F74D628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364" y="3242877"/>
            <a:ext cx="6208209" cy="827761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45F60B6-BA95-A04E-B6E2-5326D239A75B}"/>
              </a:ext>
            </a:extLst>
          </p:cNvPr>
          <p:cNvSpPr txBox="1"/>
          <p:nvPr/>
        </p:nvSpPr>
        <p:spPr>
          <a:xfrm>
            <a:off x="50681" y="36200"/>
            <a:ext cx="11469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b="1">
                <a:solidFill>
                  <a:srgbClr val="0070C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整形外科・整骨院に通っているのに</a:t>
            </a:r>
            <a:endParaRPr lang="en-US" altLang="ja-JP" sz="4400" b="1" dirty="0">
              <a:solidFill>
                <a:srgbClr val="0070C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  <a:p>
            <a:pPr algn="ctr"/>
            <a:r>
              <a:rPr lang="ja-JP" altLang="en-US" sz="4400" b="1">
                <a:solidFill>
                  <a:srgbClr val="0070C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治らない</a:t>
            </a:r>
            <a:r>
              <a:rPr kumimoji="1" lang="ja-JP" altLang="en-US" sz="4400" b="1">
                <a:solidFill>
                  <a:srgbClr val="0070C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腰の痛み・・・諦めていませんか？</a:t>
            </a:r>
            <a:endParaRPr kumimoji="1" lang="en-US" altLang="ja-JP" sz="4000" b="1" dirty="0">
              <a:solidFill>
                <a:srgbClr val="0070C0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608B77-32B7-C448-A145-1C99E9FF79CF}"/>
              </a:ext>
            </a:extLst>
          </p:cNvPr>
          <p:cNvSpPr txBox="1"/>
          <p:nvPr/>
        </p:nvSpPr>
        <p:spPr>
          <a:xfrm>
            <a:off x="195201" y="1260567"/>
            <a:ext cx="88024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つらい</a:t>
            </a:r>
            <a:r>
              <a:rPr lang="ja-JP" altLang="en-US" sz="8800">
                <a:solidFill>
                  <a:srgbClr val="FF0000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慢性腰痛</a:t>
            </a:r>
            <a:r>
              <a:rPr lang="ja-JP" altLang="en-US" sz="8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を</a:t>
            </a:r>
            <a:endParaRPr kumimoji="1" lang="ja-JP" altLang="en-US" sz="800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4ADD3D2-C868-874B-9E96-5E1BF6EE8C2C}"/>
              </a:ext>
            </a:extLst>
          </p:cNvPr>
          <p:cNvSpPr txBox="1"/>
          <p:nvPr/>
        </p:nvSpPr>
        <p:spPr>
          <a:xfrm>
            <a:off x="1236904" y="2482848"/>
            <a:ext cx="8773556" cy="156966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ja-JP" altLang="en-US" sz="960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“</a:t>
            </a:r>
            <a:r>
              <a:rPr kumimoji="1" lang="ja-JP" altLang="en-US" sz="960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今すぐ本気”</a:t>
            </a:r>
            <a:r>
              <a:rPr kumimoji="1" lang="ja-JP" altLang="en-US" sz="8000">
                <a:solidFill>
                  <a:schemeClr val="bg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で</a:t>
            </a:r>
            <a:endParaRPr kumimoji="1" lang="ja-JP" altLang="en-US" sz="4800">
              <a:solidFill>
                <a:schemeClr val="bg1"/>
              </a:solidFill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489BE88-30A9-6246-93D0-9EF99F455101}"/>
              </a:ext>
            </a:extLst>
          </p:cNvPr>
          <p:cNvSpPr txBox="1"/>
          <p:nvPr/>
        </p:nvSpPr>
        <p:spPr>
          <a:xfrm>
            <a:off x="261932" y="3966997"/>
            <a:ext cx="86485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0">
                <a:solidFill>
                  <a:schemeClr val="accent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根本から改善</a:t>
            </a:r>
            <a:r>
              <a:rPr kumimoji="1" lang="ja-JP" altLang="en-US" sz="60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したい</a:t>
            </a:r>
            <a:endParaRPr kumimoji="1" lang="ja-JP" altLang="en-US" sz="8000">
              <a:latin typeface="Hiragino Kaku Gothic Std W8" panose="020B0800000000000000" pitchFamily="34" charset="-128"/>
              <a:ea typeface="Hiragino Kaku Gothic Std W8" panose="020B0800000000000000" pitchFamily="34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F3268FE-0FA8-614D-8778-31EE325B84F4}"/>
              </a:ext>
            </a:extLst>
          </p:cNvPr>
          <p:cNvSpPr txBox="1"/>
          <p:nvPr/>
        </p:nvSpPr>
        <p:spPr>
          <a:xfrm>
            <a:off x="301846" y="4999664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あなたへ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E212093-0271-694F-9C2F-466BB7D95CA8}"/>
              </a:ext>
            </a:extLst>
          </p:cNvPr>
          <p:cNvSpPr txBox="1"/>
          <p:nvPr/>
        </p:nvSpPr>
        <p:spPr>
          <a:xfrm>
            <a:off x="-217589" y="5937378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chemeClr val="accent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「この腰痛は一生治らない・・・」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1FF3DAF-AE41-6341-B1AF-104835096847}"/>
              </a:ext>
            </a:extLst>
          </p:cNvPr>
          <p:cNvSpPr txBox="1"/>
          <p:nvPr/>
        </p:nvSpPr>
        <p:spPr>
          <a:xfrm>
            <a:off x="-186500" y="6513370"/>
            <a:ext cx="687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chemeClr val="accent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「ヘルニアの手術をすすめられた・・・</a:t>
            </a:r>
            <a:r>
              <a:rPr kumimoji="1" lang="ja-JP" altLang="en-US" sz="2000">
                <a:solidFill>
                  <a:schemeClr val="accent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」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F43CE1C-D580-F84C-823B-1C9812460F91}"/>
              </a:ext>
            </a:extLst>
          </p:cNvPr>
          <p:cNvSpPr txBox="1"/>
          <p:nvPr/>
        </p:nvSpPr>
        <p:spPr>
          <a:xfrm>
            <a:off x="-186500" y="7088185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chemeClr val="accent1"/>
                </a:solidFill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「痛みやシビレが全然良くならない・・・」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2E3DFAE-33A6-3A4E-B003-42DAA9059589}"/>
              </a:ext>
            </a:extLst>
          </p:cNvPr>
          <p:cNvSpPr txBox="1"/>
          <p:nvPr/>
        </p:nvSpPr>
        <p:spPr>
          <a:xfrm>
            <a:off x="301846" y="769949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もし、あなたが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F02BDAC-1DDE-F842-9F72-B0DD221008A3}"/>
              </a:ext>
            </a:extLst>
          </p:cNvPr>
          <p:cNvSpPr txBox="1"/>
          <p:nvPr/>
        </p:nvSpPr>
        <p:spPr>
          <a:xfrm>
            <a:off x="-18902" y="8235098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どこに行っても治らない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E70CD89-2231-0945-B26C-AD44686944DB}"/>
              </a:ext>
            </a:extLst>
          </p:cNvPr>
          <p:cNvSpPr txBox="1"/>
          <p:nvPr/>
        </p:nvSpPr>
        <p:spPr>
          <a:xfrm>
            <a:off x="145246" y="9046519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慢性腰痛に悩んでいるのなら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A87620E-4819-A048-ACB8-CFA5F1D84A15}"/>
              </a:ext>
            </a:extLst>
          </p:cNvPr>
          <p:cNvSpPr txBox="1"/>
          <p:nvPr/>
        </p:nvSpPr>
        <p:spPr>
          <a:xfrm>
            <a:off x="195201" y="9748026"/>
            <a:ext cx="5107637" cy="830997"/>
          </a:xfrm>
          <a:prstGeom prst="rect">
            <a:avLst/>
          </a:prstGeom>
          <a:noFill/>
          <a:ln w="38100">
            <a:noFill/>
          </a:ln>
        </p:spPr>
        <p:txBody>
          <a:bodyPr wrap="none" lIns="90000" rtlCol="0">
            <a:spAutoFit/>
          </a:bodyPr>
          <a:lstStyle/>
          <a:p>
            <a:r>
              <a:rPr kumimoji="1" lang="ja-JP" altLang="en-US" sz="4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当院がその問題を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EEBA640-AD80-C540-9D94-8460E34F0936}"/>
              </a:ext>
            </a:extLst>
          </p:cNvPr>
          <p:cNvSpPr txBox="1"/>
          <p:nvPr/>
        </p:nvSpPr>
        <p:spPr>
          <a:xfrm>
            <a:off x="224022" y="10543340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>
                <a:latin typeface="Hiragino Kaku Gothic Std W8" panose="020B0800000000000000" pitchFamily="34" charset="-128"/>
                <a:ea typeface="Hiragino Kaku Gothic Std W8" panose="020B0800000000000000" pitchFamily="34" charset="-128"/>
              </a:rPr>
              <a:t>全て解決します！</a:t>
            </a:r>
          </a:p>
        </p:txBody>
      </p:sp>
    </p:spTree>
    <p:extLst>
      <p:ext uri="{BB962C8B-B14F-4D97-AF65-F5344CB8AC3E}">
        <p14:creationId xmlns:p14="http://schemas.microsoft.com/office/powerpoint/2010/main" val="2366343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6206</TotalTime>
  <Words>91</Words>
  <Application>Microsoft Macintosh PowerPoint</Application>
  <PresentationFormat>ユーザー設定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Hiragino Kaku Gothic Std W8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我那覇 吏紀</dc:creator>
  <cp:lastModifiedBy>我那覇 吏紀</cp:lastModifiedBy>
  <cp:revision>10</cp:revision>
  <dcterms:created xsi:type="dcterms:W3CDTF">2022-05-20T10:09:52Z</dcterms:created>
  <dcterms:modified xsi:type="dcterms:W3CDTF">2022-05-24T17:36:51Z</dcterms:modified>
</cp:coreProperties>
</file>